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7" r:id="rId2"/>
  </p:sldIdLst>
  <p:sldSz cx="164592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75"/>
    <p:restoredTop sz="94697"/>
  </p:normalViewPr>
  <p:slideViewPr>
    <p:cSldViewPr snapToGrid="0" snapToObjects="1">
      <p:cViewPr>
        <p:scale>
          <a:sx n="100" d="100"/>
          <a:sy n="100" d="100"/>
        </p:scale>
        <p:origin x="1656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346836"/>
            <a:ext cx="123444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4322446"/>
            <a:ext cx="123444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239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0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78615" y="438150"/>
            <a:ext cx="3549015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1570" y="438150"/>
            <a:ext cx="10441305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088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31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2998" y="2051686"/>
            <a:ext cx="1419606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2998" y="5507356"/>
            <a:ext cx="1419606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65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1570" y="2190750"/>
            <a:ext cx="699516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32470" y="2190750"/>
            <a:ext cx="699516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14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438150"/>
            <a:ext cx="1419606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3715" y="2017396"/>
            <a:ext cx="6963012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33715" y="3006090"/>
            <a:ext cx="6963012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332470" y="2017396"/>
            <a:ext cx="699730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332470" y="3006090"/>
            <a:ext cx="699730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28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02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33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548640"/>
            <a:ext cx="5308520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97304" y="1184911"/>
            <a:ext cx="833247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2468880"/>
            <a:ext cx="5308520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553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548640"/>
            <a:ext cx="5308520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97304" y="1184911"/>
            <a:ext cx="833247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2468880"/>
            <a:ext cx="5308520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573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1570" y="438150"/>
            <a:ext cx="1419606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1570" y="2190750"/>
            <a:ext cx="1419606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31570" y="7627621"/>
            <a:ext cx="37033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030C1-E5EC-884F-961B-C9D77C5855C0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52110" y="7627621"/>
            <a:ext cx="555498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24310" y="7627621"/>
            <a:ext cx="37033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FE821-3B20-2946-88F3-5E7C46A1A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009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F7F7D7F5-9625-5E40-B092-56452D6893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49" t="3332" r="9849" b="4138"/>
          <a:stretch/>
        </p:blipFill>
        <p:spPr>
          <a:xfrm>
            <a:off x="12420506" y="4278735"/>
            <a:ext cx="3934559" cy="3772184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C1571496-C55E-9143-9B6F-4A030A0EDA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7756" b="1751"/>
          <a:stretch/>
        </p:blipFill>
        <p:spPr>
          <a:xfrm>
            <a:off x="12290749" y="140447"/>
            <a:ext cx="4154145" cy="3795672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1FCC132-B7AA-BB40-A16A-FB47627D63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643" t="3682" r="17309" b="21031"/>
          <a:stretch/>
        </p:blipFill>
        <p:spPr>
          <a:xfrm>
            <a:off x="8229599" y="4144110"/>
            <a:ext cx="4031541" cy="395131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AAA231E-2F17-524F-9358-08ABEA7F18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72" t="3239" r="19970" b="10797"/>
          <a:stretch/>
        </p:blipFill>
        <p:spPr>
          <a:xfrm>
            <a:off x="8298554" y="-1"/>
            <a:ext cx="3962586" cy="404492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CFA8165-33D0-934D-B693-CA114A43DFE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405" t="2345" r="20456" b="17104"/>
          <a:stretch/>
        </p:blipFill>
        <p:spPr>
          <a:xfrm>
            <a:off x="4114799" y="4144110"/>
            <a:ext cx="4114800" cy="3951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4154DB7-7C52-2141-BA17-A35C65F147D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706" t="9058" r="12038" b="10817"/>
          <a:stretch/>
        </p:blipFill>
        <p:spPr>
          <a:xfrm>
            <a:off x="4211781" y="69881"/>
            <a:ext cx="4017818" cy="40449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11F829-8A4C-9F43-8E75-3E35C01E359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4733" t="9347" r="22308" b="13249"/>
          <a:stretch/>
        </p:blipFill>
        <p:spPr>
          <a:xfrm>
            <a:off x="36900" y="4285151"/>
            <a:ext cx="4077900" cy="39444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CC3C62-721A-7D46-BBB9-029BC34ADD3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8981" t="8271" r="10649" b="9010"/>
          <a:stretch/>
        </p:blipFill>
        <p:spPr>
          <a:xfrm>
            <a:off x="96983" y="50190"/>
            <a:ext cx="3957737" cy="3978887"/>
          </a:xfrm>
          <a:prstGeom prst="rect">
            <a:avLst/>
          </a:prstGeom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54CAB251-D786-B647-8AF6-B305B8709558}"/>
              </a:ext>
            </a:extLst>
          </p:cNvPr>
          <p:cNvSpPr/>
          <p:nvPr/>
        </p:nvSpPr>
        <p:spPr>
          <a:xfrm>
            <a:off x="0" y="0"/>
            <a:ext cx="4114800" cy="41148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/>
              </a:solidFill>
            </a:endParaRP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42814860-E4F6-C34B-9C77-089A006949E5}"/>
              </a:ext>
            </a:extLst>
          </p:cNvPr>
          <p:cNvSpPr/>
          <p:nvPr/>
        </p:nvSpPr>
        <p:spPr>
          <a:xfrm>
            <a:off x="-2" y="4114800"/>
            <a:ext cx="4114800" cy="41148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/>
              </a:solidFill>
            </a:endParaRPr>
          </a:p>
        </p:txBody>
      </p:sp>
      <p:sp>
        <p:nvSpPr>
          <p:cNvPr id="22" name="Frame 21">
            <a:extLst>
              <a:ext uri="{FF2B5EF4-FFF2-40B4-BE49-F238E27FC236}">
                <a16:creationId xmlns:a16="http://schemas.microsoft.com/office/drawing/2014/main" id="{B04173E0-54AF-7041-8D04-85DD48268A35}"/>
              </a:ext>
            </a:extLst>
          </p:cNvPr>
          <p:cNvSpPr/>
          <p:nvPr/>
        </p:nvSpPr>
        <p:spPr>
          <a:xfrm>
            <a:off x="4114799" y="0"/>
            <a:ext cx="4114800" cy="41148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/>
              </a:solidFill>
            </a:endParaRPr>
          </a:p>
        </p:txBody>
      </p:sp>
      <p:sp>
        <p:nvSpPr>
          <p:cNvPr id="24" name="Frame 23">
            <a:extLst>
              <a:ext uri="{FF2B5EF4-FFF2-40B4-BE49-F238E27FC236}">
                <a16:creationId xmlns:a16="http://schemas.microsoft.com/office/drawing/2014/main" id="{CC5F997E-F0EE-864A-BDDB-CE12040CF23A}"/>
              </a:ext>
            </a:extLst>
          </p:cNvPr>
          <p:cNvSpPr/>
          <p:nvPr/>
        </p:nvSpPr>
        <p:spPr>
          <a:xfrm>
            <a:off x="4114800" y="4114800"/>
            <a:ext cx="4114800" cy="41148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/>
              </a:solidFill>
            </a:endParaRPr>
          </a:p>
        </p:txBody>
      </p:sp>
      <p:sp>
        <p:nvSpPr>
          <p:cNvPr id="28" name="Frame 27">
            <a:extLst>
              <a:ext uri="{FF2B5EF4-FFF2-40B4-BE49-F238E27FC236}">
                <a16:creationId xmlns:a16="http://schemas.microsoft.com/office/drawing/2014/main" id="{87572F19-A0BA-334C-914A-9E5BEBB8FB60}"/>
              </a:ext>
            </a:extLst>
          </p:cNvPr>
          <p:cNvSpPr/>
          <p:nvPr/>
        </p:nvSpPr>
        <p:spPr>
          <a:xfrm>
            <a:off x="8229599" y="0"/>
            <a:ext cx="4114800" cy="41148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/>
              </a:solidFill>
            </a:endParaRP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0A55A66F-D0EE-6E4B-AEA9-9C51E260B316}"/>
              </a:ext>
            </a:extLst>
          </p:cNvPr>
          <p:cNvSpPr/>
          <p:nvPr/>
        </p:nvSpPr>
        <p:spPr>
          <a:xfrm>
            <a:off x="8229600" y="4114800"/>
            <a:ext cx="4114800" cy="41148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/>
              </a:solidFill>
            </a:endParaRP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1B162E49-A5BE-FF4D-A77C-BFAA713F772F}"/>
              </a:ext>
            </a:extLst>
          </p:cNvPr>
          <p:cNvSpPr/>
          <p:nvPr/>
        </p:nvSpPr>
        <p:spPr>
          <a:xfrm>
            <a:off x="12330094" y="-1"/>
            <a:ext cx="4114800" cy="41148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/>
              </a:solidFill>
            </a:endParaRPr>
          </a:p>
        </p:txBody>
      </p:sp>
      <p:sp>
        <p:nvSpPr>
          <p:cNvPr id="31" name="Frame 30">
            <a:extLst>
              <a:ext uri="{FF2B5EF4-FFF2-40B4-BE49-F238E27FC236}">
                <a16:creationId xmlns:a16="http://schemas.microsoft.com/office/drawing/2014/main" id="{FAECD88D-E594-E94F-8475-27F6D2BF6721}"/>
              </a:ext>
            </a:extLst>
          </p:cNvPr>
          <p:cNvSpPr/>
          <p:nvPr/>
        </p:nvSpPr>
        <p:spPr>
          <a:xfrm>
            <a:off x="12337246" y="4114798"/>
            <a:ext cx="4114800" cy="4114800"/>
          </a:xfrm>
          <a:prstGeom prst="frame">
            <a:avLst>
              <a:gd name="adj1" fmla="val 475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649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Renzo Caballero</dc:creator>
  <cp:lastModifiedBy>Renzo Caballero</cp:lastModifiedBy>
  <cp:revision>12</cp:revision>
  <dcterms:created xsi:type="dcterms:W3CDTF">2021-02-20T07:04:52Z</dcterms:created>
  <dcterms:modified xsi:type="dcterms:W3CDTF">2021-02-23T08:56:39Z</dcterms:modified>
</cp:coreProperties>
</file>

<file path=docProps/thumbnail.jpeg>
</file>